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8A761A6-39BA-4D36-B178-CF27EF832162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7C4459-2AEE-4307-BE60-B5DFA0D2454F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ro.seomoz.org/tools/keyword-difficulty" TargetMode="External"/><Relationship Id="rId7" Type="http://schemas.openxmlformats.org/officeDocument/2006/relationships/hyperlink" Target="http://www.seomoz.org/blog/the-new-onpage-optimization-whiteboard-friday" TargetMode="External"/><Relationship Id="rId2" Type="http://schemas.openxmlformats.org/officeDocument/2006/relationships/hyperlink" Target="https://adwords.google.com/o/Targeting/Explorer?__c=8924147455&amp;__u=8714811895&amp;ideaRequestType=KEYWORD_IDE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anktracker.seomoz.org/" TargetMode="External"/><Relationship Id="rId5" Type="http://schemas.openxmlformats.org/officeDocument/2006/relationships/hyperlink" Target="http://pro.seomoz.org/tools/on-page-keyword-optimization/new" TargetMode="External"/><Relationship Id="rId4" Type="http://schemas.openxmlformats.org/officeDocument/2006/relationships/hyperlink" Target="http://www.google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On-page optimalisatie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Hoe kom je op plek #1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Hoe bepaald Google de rankings?</a:t>
            </a:r>
            <a:endParaRPr lang="nl-NL" sz="3600" dirty="0"/>
          </a:p>
        </p:txBody>
      </p:sp>
      <p:pic>
        <p:nvPicPr>
          <p:cNvPr id="1026" name="Picture 2" descr="Google's Ranking Algorithm Compon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3452061" cy="3411105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283968" y="1988840"/>
            <a:ext cx="4680520" cy="3375248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91472" y="1844824"/>
            <a:ext cx="4752528" cy="2808312"/>
          </a:xfrm>
          <a:prstGeom prst="rect">
            <a:avLst/>
          </a:prstGeom>
        </p:spPr>
        <p:txBody>
          <a:bodyPr vert="horz" lIns="45720" rIns="45720" anchor="ctr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3000" noProof="0" dirty="0" smtClean="0">
                <a:latin typeface="+mj-lt"/>
                <a:ea typeface="+mj-ea"/>
                <a:cs typeface="+mj-cs"/>
              </a:rPr>
              <a:t> </a:t>
            </a:r>
            <a:r>
              <a:rPr kumimoji="0" lang="nl-NL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Toegankelijkheid site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3000" noProof="0" dirty="0">
                <a:latin typeface="+mj-lt"/>
                <a:ea typeface="+mj-ea"/>
                <a:cs typeface="+mj-cs"/>
              </a:rPr>
              <a:t> </a:t>
            </a:r>
            <a:r>
              <a:rPr lang="nl-NL" sz="3000" noProof="0" dirty="0" smtClean="0">
                <a:latin typeface="+mj-lt"/>
                <a:ea typeface="+mj-ea"/>
                <a:cs typeface="+mj-cs"/>
              </a:rPr>
              <a:t>Content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0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nl-NL" sz="3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Basis Onpage Elementen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3000" noProof="0" dirty="0">
                <a:latin typeface="+mj-lt"/>
                <a:ea typeface="+mj-ea"/>
                <a:cs typeface="+mj-cs"/>
              </a:rPr>
              <a:t> </a:t>
            </a:r>
            <a:r>
              <a:rPr lang="nl-NL" sz="3000" noProof="0" dirty="0" smtClean="0">
                <a:latin typeface="+mj-lt"/>
                <a:ea typeface="+mj-ea"/>
                <a:cs typeface="+mj-cs"/>
              </a:rPr>
              <a:t>Usability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0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nl-NL" sz="3000" dirty="0" smtClean="0">
                <a:latin typeface="+mj-lt"/>
                <a:ea typeface="+mj-ea"/>
                <a:cs typeface="+mj-cs"/>
              </a:rPr>
              <a:t>Links naar de pagina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3000" dirty="0" smtClean="0">
                <a:latin typeface="+mj-lt"/>
                <a:ea typeface="+mj-ea"/>
                <a:cs typeface="+mj-cs"/>
              </a:rPr>
              <a:t> On-Page optimalisatie</a:t>
            </a:r>
            <a:endParaRPr kumimoji="0" lang="nl-NL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Kick Ass On-Page Optimalisatie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5472608"/>
          </a:xfrm>
        </p:spPr>
        <p:txBody>
          <a:bodyPr/>
          <a:lstStyle/>
          <a:p>
            <a:r>
              <a:rPr lang="nl-NL" dirty="0" smtClean="0"/>
              <a:t>HTML Head tags</a:t>
            </a:r>
          </a:p>
          <a:p>
            <a:pPr lvl="1"/>
            <a:r>
              <a:rPr lang="nl-NL" dirty="0" smtClean="0"/>
              <a:t>Titel van je pagina</a:t>
            </a:r>
          </a:p>
          <a:p>
            <a:pPr lvl="1"/>
            <a:r>
              <a:rPr lang="nl-NL" dirty="0" smtClean="0"/>
              <a:t>Meta description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dirty="0" smtClean="0"/>
          </a:p>
          <a:p>
            <a:pPr lvl="1"/>
            <a:r>
              <a:rPr lang="nl-NL" dirty="0" smtClean="0"/>
              <a:t>Meta keywords</a:t>
            </a:r>
          </a:p>
          <a:p>
            <a:r>
              <a:rPr lang="nl-NL" dirty="0" smtClean="0"/>
              <a:t>URL structuur</a:t>
            </a:r>
          </a:p>
          <a:p>
            <a:pPr lvl="1"/>
            <a:r>
              <a:rPr lang="nl-NL" dirty="0" smtClean="0"/>
              <a:t>Kort</a:t>
            </a:r>
          </a:p>
          <a:p>
            <a:pPr lvl="1"/>
            <a:r>
              <a:rPr lang="nl-NL" dirty="0" smtClean="0"/>
              <a:t>Keyword locatie</a:t>
            </a:r>
          </a:p>
          <a:p>
            <a:pPr lvl="1"/>
            <a:r>
              <a:rPr lang="nl-NL" dirty="0" smtClean="0"/>
              <a:t>Woord scheiding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852936"/>
            <a:ext cx="4680520" cy="1068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Body Tags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Aantal keren dat het keyword wordt herhaald (3 tot 6 keer bij een text van 250 woorden)</a:t>
            </a:r>
          </a:p>
          <a:p>
            <a:r>
              <a:rPr lang="nl-NL" dirty="0" smtClean="0"/>
              <a:t>Keyword variaties</a:t>
            </a:r>
          </a:p>
          <a:p>
            <a:r>
              <a:rPr lang="nl-NL" dirty="0" smtClean="0"/>
              <a:t>H1, H2</a:t>
            </a:r>
          </a:p>
          <a:p>
            <a:r>
              <a:rPr lang="nl-NL" dirty="0" smtClean="0"/>
              <a:t>Alt attribute</a:t>
            </a:r>
          </a:p>
          <a:p>
            <a:r>
              <a:rPr lang="nl-NL" dirty="0" smtClean="0"/>
              <a:t>Filenaam van de afbeelding</a:t>
            </a:r>
          </a:p>
          <a:p>
            <a:r>
              <a:rPr lang="nl-NL" dirty="0" smtClean="0"/>
              <a:t>Bold/Strong</a:t>
            </a:r>
          </a:p>
          <a:p>
            <a:r>
              <a:rPr lang="nl-NL" dirty="0" smtClean="0"/>
              <a:t>Italic</a:t>
            </a:r>
          </a:p>
          <a:p>
            <a:r>
              <a:rPr lang="nl-NL" dirty="0" smtClean="0"/>
              <a:t>Interne links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Interne link structuur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Klik – Diepte</a:t>
            </a:r>
          </a:p>
          <a:p>
            <a:r>
              <a:rPr lang="nl-NL" dirty="0" smtClean="0"/>
              <a:t>Aantal links naar een pagina</a:t>
            </a:r>
          </a:p>
          <a:p>
            <a:r>
              <a:rPr lang="nl-NL" dirty="0" smtClean="0"/>
              <a:t>Link locatie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Pagina Architectuur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Locatie van het zoekwoord. </a:t>
            </a:r>
          </a:p>
          <a:p>
            <a:r>
              <a:rPr lang="nl-NL" dirty="0" smtClean="0"/>
              <a:t>Structuur van de content</a:t>
            </a:r>
          </a:p>
          <a:p>
            <a:pPr lvl="1"/>
            <a:r>
              <a:rPr lang="nl-NL" dirty="0" smtClean="0"/>
              <a:t>Introductie</a:t>
            </a:r>
          </a:p>
          <a:p>
            <a:pPr lvl="1"/>
            <a:r>
              <a:rPr lang="nl-NL" dirty="0" smtClean="0"/>
              <a:t>Body</a:t>
            </a:r>
          </a:p>
          <a:p>
            <a:pPr lvl="1"/>
            <a:r>
              <a:rPr lang="nl-NL" dirty="0" smtClean="0"/>
              <a:t>Reacties</a:t>
            </a:r>
          </a:p>
          <a:p>
            <a:pPr lvl="1"/>
            <a:r>
              <a:rPr lang="nl-NL" dirty="0" smtClean="0"/>
              <a:t>Conclusie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nl-NL" dirty="0" smtClean="0"/>
              <a:t>De perfecte pagina</a:t>
            </a:r>
            <a:endParaRPr lang="nl-NL" dirty="0"/>
          </a:p>
        </p:txBody>
      </p:sp>
      <p:pic>
        <p:nvPicPr>
          <p:cNvPr id="28674" name="Picture 2" descr="The Percectly Optimized, Keyword Targeted 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40768"/>
            <a:ext cx="2921063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Tools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Google keyword tool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SEOmoz Keyword Analysis</a:t>
            </a:r>
            <a:endParaRPr lang="nl-NL" dirty="0" smtClean="0"/>
          </a:p>
          <a:p>
            <a:r>
              <a:rPr lang="nl-NL" dirty="0" smtClean="0">
                <a:hlinkClick r:id="rId4"/>
              </a:rPr>
              <a:t>Google </a:t>
            </a:r>
            <a:r>
              <a:rPr lang="nl-NL" dirty="0" smtClean="0">
                <a:hlinkClick r:id="rId4"/>
              </a:rPr>
              <a:t>search</a:t>
            </a:r>
            <a:endParaRPr lang="nl-NL" dirty="0" smtClean="0"/>
          </a:p>
          <a:p>
            <a:r>
              <a:rPr lang="nl-NL" dirty="0" smtClean="0">
                <a:hlinkClick r:id="rId5"/>
              </a:rPr>
              <a:t>SEOmoz </a:t>
            </a:r>
            <a:r>
              <a:rPr lang="nl-NL" dirty="0" smtClean="0">
                <a:hlinkClick r:id="rId5"/>
              </a:rPr>
              <a:t>On-Page Optimization</a:t>
            </a:r>
            <a:endParaRPr lang="nl-NL" dirty="0" smtClean="0"/>
          </a:p>
          <a:p>
            <a:r>
              <a:rPr lang="nl-NL" dirty="0" smtClean="0">
                <a:hlinkClick r:id="rId6"/>
              </a:rPr>
              <a:t>SEOmoz Rank Tracking</a:t>
            </a:r>
            <a:endParaRPr lang="nl-NL" dirty="0" smtClean="0"/>
          </a:p>
          <a:p>
            <a:r>
              <a:rPr lang="nl-NL" dirty="0" smtClean="0">
                <a:hlinkClick r:id="rId7"/>
              </a:rPr>
              <a:t>BONUS VIDEO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</TotalTime>
  <Words>140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On-page optimalisatie</vt:lpstr>
      <vt:lpstr>Hoe bepaald Google de rankings?</vt:lpstr>
      <vt:lpstr>Kick Ass On-Page Optimalisatie</vt:lpstr>
      <vt:lpstr>Body Tags</vt:lpstr>
      <vt:lpstr>Interne link structuur</vt:lpstr>
      <vt:lpstr>Pagina Architectuur</vt:lpstr>
      <vt:lpstr>De perfecte pagina</vt:lpstr>
      <vt:lpstr>Tools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On-page optimalisate</dc:title>
  <dc:creator>Heijnen</dc:creator>
  <cp:lastModifiedBy>Heijnen</cp:lastModifiedBy>
  <cp:revision>8</cp:revision>
  <dcterms:created xsi:type="dcterms:W3CDTF">2012-10-01T10:32:42Z</dcterms:created>
  <dcterms:modified xsi:type="dcterms:W3CDTF">2012-10-01T14:33:15Z</dcterms:modified>
</cp:coreProperties>
</file>